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84" r:id="rId12"/>
    <p:sldId id="267" r:id="rId13"/>
    <p:sldId id="269" r:id="rId14"/>
    <p:sldId id="270" r:id="rId15"/>
    <p:sldId id="271" r:id="rId16"/>
    <p:sldId id="285" r:id="rId17"/>
    <p:sldId id="274" r:id="rId18"/>
    <p:sldId id="286" r:id="rId19"/>
    <p:sldId id="275" r:id="rId20"/>
    <p:sldId id="276" r:id="rId21"/>
    <p:sldId id="277" r:id="rId22"/>
    <p:sldId id="287" r:id="rId23"/>
    <p:sldId id="279" r:id="rId24"/>
    <p:sldId id="280" r:id="rId25"/>
    <p:sldId id="281" r:id="rId26"/>
    <p:sldId id="282" r:id="rId27"/>
    <p:sldId id="283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C0C06-BD92-4C6B-BFE1-60B3BA811AB6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920A2-2AAC-4E96-8BB0-F67EF94AF13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«Правильное питание - 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залог здоровья!»</a:t>
            </a:r>
            <a:r>
              <a:rPr lang="ru-RU" dirty="0"/>
              <a:t>. </a:t>
            </a:r>
            <a:br>
              <a:rPr lang="ru-RU" dirty="0"/>
            </a:br>
            <a:r>
              <a:rPr lang="ru-RU" dirty="0"/>
              <a:t>тип проекта:  информационно-творческий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Участники проекта: дети и родители группы</a:t>
            </a:r>
          </a:p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Воспитатели: Еремина Е.С.</a:t>
            </a:r>
          </a:p>
          <a:p>
            <a:pPr algn="r"/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Низен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Я.А</a:t>
            </a:r>
          </a:p>
          <a:p>
            <a:pPr algn="r"/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Младшие воспитатель: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Илимбаева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Т.Е.</a:t>
            </a:r>
          </a:p>
          <a:p>
            <a:pPr algn="r"/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Мунябинова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Э.Р.</a:t>
            </a:r>
          </a:p>
          <a:p>
            <a:pPr algn="r"/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Литуновская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Я.Н.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6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41077"/>
            <a:ext cx="4075100" cy="5433467"/>
          </a:xfrm>
        </p:spPr>
      </p:pic>
      <p:pic>
        <p:nvPicPr>
          <p:cNvPr id="6" name="Содержимое 5" descr="IMG_23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3959932" y="886012"/>
            <a:ext cx="5472608" cy="410445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70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37702" y="864520"/>
            <a:ext cx="4719056" cy="3539292"/>
          </a:xfrm>
        </p:spPr>
      </p:pic>
      <p:pic>
        <p:nvPicPr>
          <p:cNvPr id="6" name="Содержимое 5" descr="IMG_27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60032" y="275710"/>
            <a:ext cx="3538488" cy="471798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Дидактические, пальчиковые игры и физкультурные минутки: </a:t>
            </a: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"Яблоня в моем саду..."</a:t>
            </a:r>
          </a:p>
          <a:p>
            <a:r>
              <a:rPr lang="ru-RU" dirty="0"/>
              <a:t>"Мы сегодня в сад пойдем..."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Сюжетно-ролевые и подвижные игры:</a:t>
            </a:r>
            <a:r>
              <a:rPr lang="ru-RU" dirty="0"/>
              <a:t>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"В магазин за витаминами", </a:t>
            </a:r>
          </a:p>
          <a:p>
            <a:r>
              <a:rPr lang="ru-RU" dirty="0" smtClean="0"/>
              <a:t>"</a:t>
            </a:r>
            <a:r>
              <a:rPr lang="ru-RU" dirty="0"/>
              <a:t>Варим суп", </a:t>
            </a:r>
          </a:p>
          <a:p>
            <a:r>
              <a:rPr lang="ru-RU" dirty="0" smtClean="0"/>
              <a:t>"</a:t>
            </a:r>
            <a:r>
              <a:rPr lang="ru-RU" dirty="0"/>
              <a:t>Разбери по корзинкам", </a:t>
            </a:r>
          </a:p>
          <a:p>
            <a:r>
              <a:rPr lang="ru-RU" dirty="0" smtClean="0"/>
              <a:t>"</a:t>
            </a:r>
            <a:r>
              <a:rPr lang="ru-RU" dirty="0"/>
              <a:t>Накроем стол для кукол" , </a:t>
            </a:r>
          </a:p>
          <a:p>
            <a:r>
              <a:rPr lang="ru-RU" dirty="0" smtClean="0"/>
              <a:t>"</a:t>
            </a:r>
            <a:r>
              <a:rPr lang="ru-RU" dirty="0"/>
              <a:t>Съедобно - не съедобное"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IMG_26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252183"/>
            <a:ext cx="6034617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Использование ИКТ и художественного слова: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/>
              <a:t>Просмотр мультфильмов:</a:t>
            </a:r>
            <a:endParaRPr lang="ru-RU" b="1" dirty="0"/>
          </a:p>
          <a:p>
            <a:r>
              <a:rPr lang="ru-RU" dirty="0"/>
              <a:t> </a:t>
            </a:r>
            <a:r>
              <a:rPr lang="ru-RU" dirty="0" smtClean="0"/>
              <a:t>"</a:t>
            </a:r>
            <a:r>
              <a:rPr lang="ru-RU" dirty="0"/>
              <a:t>Жила-была Царевна - Про еду",</a:t>
            </a:r>
            <a:endParaRPr lang="ru-RU" b="1" dirty="0"/>
          </a:p>
          <a:p>
            <a:r>
              <a:rPr lang="ru-RU" dirty="0" smtClean="0"/>
              <a:t>"</a:t>
            </a:r>
            <a:r>
              <a:rPr lang="ru-RU" dirty="0"/>
              <a:t>Азбука здоровья - Нездоровый рекорд. </a:t>
            </a:r>
            <a:r>
              <a:rPr lang="ru-RU" dirty="0" err="1"/>
              <a:t>Смешарики</a:t>
            </a:r>
            <a:r>
              <a:rPr lang="ru-RU" dirty="0"/>
              <a:t>",</a:t>
            </a:r>
            <a:endParaRPr lang="ru-RU" b="1" dirty="0"/>
          </a:p>
          <a:p>
            <a:r>
              <a:rPr lang="ru-RU" dirty="0" smtClean="0"/>
              <a:t>"</a:t>
            </a:r>
            <a:r>
              <a:rPr lang="ru-RU" dirty="0"/>
              <a:t>Мудрые сказки тётушки Совы. Сладкоежка".</a:t>
            </a:r>
            <a:endParaRPr lang="ru-RU" b="1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i="1" dirty="0"/>
              <a:t>Чтение художественной литературы: </a:t>
            </a:r>
            <a:endParaRPr lang="ru-RU" dirty="0"/>
          </a:p>
          <a:p>
            <a:r>
              <a:rPr lang="ru-RU" dirty="0" smtClean="0"/>
              <a:t>Сказка «Репка»</a:t>
            </a:r>
          </a:p>
          <a:p>
            <a:r>
              <a:rPr lang="ru-RU" dirty="0" smtClean="0"/>
              <a:t>Стихи про овощи и фрукты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6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295467"/>
            <a:ext cx="6408712" cy="480653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b="1" i="1" dirty="0"/>
              <a:t>О</a:t>
            </a:r>
            <a:r>
              <a:rPr lang="ru-RU" sz="3100" b="1" i="1" dirty="0" smtClean="0"/>
              <a:t>бразовательные </a:t>
            </a:r>
            <a:r>
              <a:rPr lang="ru-RU" sz="3100" b="1" i="1" dirty="0"/>
              <a:t>ситуации: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84613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i="1" dirty="0"/>
              <a:t>Беседы: </a:t>
            </a:r>
            <a:endParaRPr lang="ru-RU" dirty="0"/>
          </a:p>
          <a:p>
            <a:r>
              <a:rPr lang="ru-RU" dirty="0"/>
              <a:t>"Витамины с грядки",</a:t>
            </a:r>
          </a:p>
          <a:p>
            <a:r>
              <a:rPr lang="ru-RU" dirty="0"/>
              <a:t> "Что полезного растет в саду", </a:t>
            </a:r>
          </a:p>
          <a:p>
            <a:r>
              <a:rPr lang="ru-RU" dirty="0"/>
              <a:t>«Что нужно делать, чтобы быть здоровым?», </a:t>
            </a:r>
          </a:p>
          <a:p>
            <a:r>
              <a:rPr lang="ru-RU" dirty="0"/>
              <a:t>«Полезные продукты», </a:t>
            </a:r>
          </a:p>
          <a:p>
            <a:r>
              <a:rPr lang="ru-RU" dirty="0"/>
              <a:t>«О пользе каши», </a:t>
            </a:r>
          </a:p>
          <a:p>
            <a:r>
              <a:rPr lang="ru-RU" dirty="0"/>
              <a:t>«Польза овощей и фруктов».</a:t>
            </a:r>
          </a:p>
          <a:p>
            <a:endParaRPr lang="ru-RU" dirty="0"/>
          </a:p>
        </p:txBody>
      </p:sp>
      <p:pic>
        <p:nvPicPr>
          <p:cNvPr id="5" name="Содержимое 4" descr="IMG_25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846138"/>
            <a:ext cx="3830712" cy="4910006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E248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i="1" dirty="0"/>
              <a:t>Наблюдения: </a:t>
            </a:r>
            <a:endParaRPr lang="ru-RU" dirty="0"/>
          </a:p>
          <a:p>
            <a:r>
              <a:rPr lang="ru-RU" dirty="0"/>
              <a:t>"Как растет лук", </a:t>
            </a:r>
          </a:p>
          <a:p>
            <a:r>
              <a:rPr lang="ru-RU" dirty="0"/>
              <a:t>Рассматривание кулинарных книг, изучение состава блюд (каша, суп, компот и т.д.)</a:t>
            </a:r>
          </a:p>
          <a:p>
            <a:endParaRPr lang="ru-RU" dirty="0"/>
          </a:p>
        </p:txBody>
      </p:sp>
      <p:pic>
        <p:nvPicPr>
          <p:cNvPr id="5" name="Содержимое 4" descr="IMG_252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548681"/>
            <a:ext cx="8075240" cy="4104456"/>
          </a:xfrm>
        </p:spPr>
        <p:txBody>
          <a:bodyPr>
            <a:normAutofit/>
          </a:bodyPr>
          <a:lstStyle/>
          <a:p>
            <a:r>
              <a:rPr lang="ru-RU" b="1" dirty="0"/>
              <a:t>Тип проекта</a:t>
            </a:r>
            <a:r>
              <a:rPr lang="ru-RU" dirty="0"/>
              <a:t>: информационно-творческий </a:t>
            </a:r>
          </a:p>
          <a:p>
            <a:r>
              <a:rPr lang="ru-RU" b="1" dirty="0"/>
              <a:t>Вид проекта</a:t>
            </a:r>
            <a:r>
              <a:rPr lang="ru-RU" dirty="0"/>
              <a:t>: групповой</a:t>
            </a:r>
          </a:p>
          <a:p>
            <a:r>
              <a:rPr lang="ru-RU" b="1" dirty="0"/>
              <a:t>Продолжительность</a:t>
            </a:r>
            <a:r>
              <a:rPr lang="ru-RU" dirty="0"/>
              <a:t>: краткосрочный (1 месяц) с 1.03.18 по 30.03.18</a:t>
            </a:r>
          </a:p>
          <a:p>
            <a:r>
              <a:rPr lang="ru-RU" b="1" dirty="0"/>
              <a:t>Возрастная группа</a:t>
            </a:r>
            <a:r>
              <a:rPr lang="ru-RU" dirty="0"/>
              <a:t>: дети 2-3 лет (1 младшая группа)</a:t>
            </a:r>
          </a:p>
          <a:p>
            <a:r>
              <a:rPr lang="ru-RU" b="1" dirty="0"/>
              <a:t>Участники</a:t>
            </a:r>
            <a:r>
              <a:rPr lang="ru-RU" dirty="0"/>
              <a:t>: </a:t>
            </a:r>
            <a:r>
              <a:rPr lang="ru-RU" dirty="0" smtClean="0"/>
              <a:t>дети </a:t>
            </a:r>
            <a:r>
              <a:rPr lang="ru-RU" dirty="0"/>
              <a:t>и их </a:t>
            </a:r>
            <a:r>
              <a:rPr lang="ru-RU" dirty="0" smtClean="0"/>
              <a:t>родители, педагоги 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/>
              <a:t>Творческая деятельность: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Лепка: </a:t>
            </a:r>
            <a:endParaRPr lang="ru-RU" dirty="0" smtClean="0"/>
          </a:p>
          <a:p>
            <a:r>
              <a:rPr lang="ru-RU" dirty="0" smtClean="0"/>
              <a:t>"</a:t>
            </a:r>
            <a:r>
              <a:rPr lang="ru-RU" dirty="0"/>
              <a:t>Морковки для зайчика</a:t>
            </a:r>
            <a:r>
              <a:rPr lang="ru-RU" dirty="0" smtClean="0"/>
              <a:t>",</a:t>
            </a:r>
          </a:p>
          <a:p>
            <a:r>
              <a:rPr lang="ru-RU" dirty="0" smtClean="0"/>
              <a:t> </a:t>
            </a:r>
            <a:r>
              <a:rPr lang="ru-RU" dirty="0"/>
              <a:t>"Яблочки для лошадки"</a:t>
            </a:r>
          </a:p>
          <a:p>
            <a:endParaRPr lang="ru-RU" dirty="0"/>
          </a:p>
        </p:txBody>
      </p:sp>
      <p:pic>
        <p:nvPicPr>
          <p:cNvPr id="7" name="Содержимое 6" descr="IMG_26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3561669" y="1391735"/>
            <a:ext cx="4949728" cy="398370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/>
              <a:t>Рисование</a:t>
            </a:r>
            <a:r>
              <a:rPr lang="ru-RU" dirty="0" smtClean="0"/>
              <a:t>:</a:t>
            </a:r>
          </a:p>
          <a:p>
            <a:r>
              <a:rPr lang="ru-RU" dirty="0" smtClean="0"/>
              <a:t>«Виноград»</a:t>
            </a:r>
            <a:endParaRPr lang="ru-RU" dirty="0"/>
          </a:p>
        </p:txBody>
      </p:sp>
      <p:pic>
        <p:nvPicPr>
          <p:cNvPr id="5" name="Содержимое 4" descr="IMG_268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23928" y="205086"/>
            <a:ext cx="4440808" cy="592107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8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332656"/>
            <a:ext cx="6624736" cy="4968552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32013"/>
            <a:ext cx="9036496" cy="123674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Аппликация </a:t>
            </a:r>
            <a:endParaRPr lang="ru-RU" dirty="0" smtClean="0"/>
          </a:p>
          <a:p>
            <a:r>
              <a:rPr lang="ru-RU" dirty="0" smtClean="0"/>
              <a:t>«Собираем урожай»,</a:t>
            </a:r>
          </a:p>
          <a:p>
            <a:r>
              <a:rPr lang="ru-RU" dirty="0" smtClean="0"/>
              <a:t>«Здоровое питание – здоровые дети» Стен газета</a:t>
            </a:r>
          </a:p>
          <a:p>
            <a:endParaRPr lang="ru-RU" dirty="0"/>
          </a:p>
        </p:txBody>
      </p:sp>
      <p:pic>
        <p:nvPicPr>
          <p:cNvPr id="6" name="Рисунок 5" descr="DSCN63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132457"/>
            <a:ext cx="3816424" cy="2862318"/>
          </a:xfrm>
          <a:prstGeom prst="rect">
            <a:avLst/>
          </a:prstGeom>
        </p:spPr>
      </p:pic>
      <p:pic>
        <p:nvPicPr>
          <p:cNvPr id="7" name="Рисунок 6" descr="DSCN63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75789" y="4233056"/>
            <a:ext cx="3499925" cy="2624944"/>
          </a:xfrm>
          <a:prstGeom prst="rect">
            <a:avLst/>
          </a:prstGeom>
        </p:spPr>
      </p:pic>
      <p:pic>
        <p:nvPicPr>
          <p:cNvPr id="5" name="Содержимое 4" descr="DSCN634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4048" y="1154322"/>
            <a:ext cx="3816424" cy="286231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7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4391980" y="1016732"/>
            <a:ext cx="4896544" cy="3672408"/>
          </a:xfrm>
        </p:spPr>
      </p:pic>
      <p:pic>
        <p:nvPicPr>
          <p:cNvPr id="6" name="Содержимое 5" descr="IMG_285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764704"/>
            <a:ext cx="4416491" cy="331236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III этап – заключительный: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504" y="852640"/>
            <a:ext cx="4038600" cy="4525963"/>
          </a:xfrm>
        </p:spPr>
        <p:txBody>
          <a:bodyPr/>
          <a:lstStyle/>
          <a:p>
            <a:r>
              <a:rPr lang="ru-RU" dirty="0"/>
              <a:t>Создание фотовыставки </a:t>
            </a:r>
            <a:r>
              <a:rPr lang="ru-RU" dirty="0" smtClean="0"/>
              <a:t>«Пчелки </a:t>
            </a:r>
            <a:r>
              <a:rPr lang="ru-RU" dirty="0"/>
              <a:t>- за правильное питание</a:t>
            </a:r>
            <a:r>
              <a:rPr lang="ru-RU" dirty="0" smtClean="0"/>
              <a:t>!»</a:t>
            </a:r>
          </a:p>
          <a:p>
            <a:r>
              <a:rPr lang="ru-RU" dirty="0"/>
              <a:t>Подведение итогов проектной </a:t>
            </a:r>
            <a:r>
              <a:rPr lang="ru-RU" dirty="0" smtClean="0"/>
              <a:t>деятельности</a:t>
            </a:r>
          </a:p>
          <a:p>
            <a:r>
              <a:rPr lang="ru-RU" dirty="0"/>
              <a:t>Создание презентации 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IMG_284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07772" y="1052736"/>
            <a:ext cx="4902464" cy="3676848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Оценка </a:t>
            </a:r>
            <a:r>
              <a:rPr lang="ru-RU" b="1" dirty="0"/>
              <a:t>результатов и отчетность.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 В результате проекта  дети получили первичную информацию о правильном питании. Проект дал начало очень важному в жизни детей принципу </a:t>
            </a:r>
            <a:r>
              <a:rPr lang="ru-RU" dirty="0" smtClean="0"/>
              <a:t>– «правильное </a:t>
            </a:r>
            <a:r>
              <a:rPr lang="ru-RU" dirty="0"/>
              <a:t>питание - залог </a:t>
            </a:r>
            <a:r>
              <a:rPr lang="ru-RU" dirty="0" smtClean="0"/>
              <a:t>здоровья». </a:t>
            </a:r>
            <a:r>
              <a:rPr lang="ru-RU" dirty="0"/>
              <a:t>Дети активно принимали участие в </a:t>
            </a:r>
            <a:r>
              <a:rPr lang="ru-RU" dirty="0" smtClean="0"/>
              <a:t>беседах, </a:t>
            </a:r>
            <a:r>
              <a:rPr lang="ru-RU" dirty="0"/>
              <a:t>играх и </a:t>
            </a:r>
            <a:r>
              <a:rPr lang="ru-RU" dirty="0" smtClean="0"/>
              <a:t>непосредственной образовательной деятельности</a:t>
            </a:r>
            <a:r>
              <a:rPr lang="ru-RU" dirty="0"/>
              <a:t>, </a:t>
            </a:r>
            <a:r>
              <a:rPr lang="ru-RU" dirty="0" smtClean="0"/>
              <a:t>связанными </a:t>
            </a:r>
            <a:r>
              <a:rPr lang="ru-RU" dirty="0"/>
              <a:t>с темой проекта. Дети учатся культуре питания. </a:t>
            </a:r>
          </a:p>
          <a:p>
            <a:r>
              <a:rPr lang="ru-RU" dirty="0" smtClean="0"/>
              <a:t>	Важным, в данном проекте является то, что родители разделяют с детским дошкольным учреждением, информацию о важности правильного питания и активно помогают прививать навыки культуры детям. Это все помогает детям быстрее осознать пользу здорового питания. Благодаря всем </a:t>
            </a:r>
            <a:r>
              <a:rPr lang="ru-RU" dirty="0"/>
              <a:t>проведенным </a:t>
            </a:r>
            <a:r>
              <a:rPr lang="ru-RU" dirty="0" smtClean="0"/>
              <a:t>мероприятиям, </a:t>
            </a:r>
            <a:r>
              <a:rPr lang="ru-RU" dirty="0"/>
              <a:t>развивается более тесная взаимосвязь ДОУ с родителями данной группы.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ravilnoe-pitani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15" r="5515"/>
          <a:stretch>
            <a:fillRect/>
          </a:stretch>
        </p:blipFill>
        <p:spPr>
          <a:xfrm>
            <a:off x="1979712" y="1209526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83568" y="404664"/>
            <a:ext cx="8460432" cy="80486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Спасибо за внимание!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Актуальность проекта: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980728"/>
            <a:ext cx="7344816" cy="406104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 Здоровье детей и его состояние относится к числу важнейших характеристик, определяющих детей в обществе, и отражает состояние здоровья всего общества. Рациональное питание является одним из факторов внешней среды, определяющих нормальное развитие ребенка. Правильное, сбалансированное питание, отвечающее физиологическим потребностям растущего организма, повышает устойчивость к различным неблагоприятным воздействиям. Сегодня существует проблема правильного питания в семье. Родители зачастую не способствуют формированию стереотипов правильного питания, а дети самостоятельно не могут оценить полезность пищи.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Цели проекта: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860733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Дать </a:t>
            </a:r>
            <a:r>
              <a:rPr lang="ru-RU" dirty="0"/>
              <a:t>детям первоначальное представление о важности питания для детского организма</a:t>
            </a:r>
            <a:r>
              <a:rPr lang="ru-RU" i="1" dirty="0"/>
              <a:t>.</a:t>
            </a:r>
            <a:r>
              <a:rPr lang="ru-RU" dirty="0"/>
              <a:t> </a:t>
            </a:r>
          </a:p>
          <a:p>
            <a:r>
              <a:rPr lang="ru-RU" dirty="0" smtClean="0"/>
              <a:t>Пропаганда </a:t>
            </a:r>
            <a:r>
              <a:rPr lang="ru-RU" dirty="0"/>
              <a:t>здорового питания среди детей и родителей. </a:t>
            </a:r>
          </a:p>
          <a:p>
            <a:r>
              <a:rPr lang="ru-RU" dirty="0" smtClean="0"/>
              <a:t>Обогащение </a:t>
            </a:r>
            <a:r>
              <a:rPr lang="ru-RU" dirty="0"/>
              <a:t>представлений у детей о здоровом питании. </a:t>
            </a:r>
          </a:p>
          <a:p>
            <a:r>
              <a:rPr lang="ru-RU" dirty="0" smtClean="0"/>
              <a:t>Вовлечение </a:t>
            </a:r>
            <a:r>
              <a:rPr lang="ru-RU" dirty="0"/>
              <a:t>детей и родителей в активную совместную деятельность</a:t>
            </a:r>
            <a:r>
              <a:rPr lang="ru-RU" i="1" dirty="0"/>
              <a:t>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Задачи проекта: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980728"/>
            <a:ext cx="7632848" cy="4824537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Познакомить </a:t>
            </a:r>
            <a:r>
              <a:rPr lang="ru-RU" dirty="0"/>
              <a:t>детей с понятием «правильное питание» «витамины».</a:t>
            </a:r>
          </a:p>
          <a:p>
            <a:r>
              <a:rPr lang="ru-RU" dirty="0" smtClean="0"/>
              <a:t>Прививать </a:t>
            </a:r>
            <a:r>
              <a:rPr lang="ru-RU" dirty="0"/>
              <a:t>потребность к здоровой еде.</a:t>
            </a:r>
          </a:p>
          <a:p>
            <a:r>
              <a:rPr lang="ru-RU" dirty="0" smtClean="0"/>
              <a:t>Закреплять </a:t>
            </a:r>
            <a:r>
              <a:rPr lang="ru-RU" dirty="0"/>
              <a:t>навыки правильного поведения за столом во время еды.</a:t>
            </a:r>
          </a:p>
          <a:p>
            <a:r>
              <a:rPr lang="ru-RU" dirty="0" smtClean="0"/>
              <a:t>Закреплять </a:t>
            </a:r>
            <a:r>
              <a:rPr lang="ru-RU" dirty="0"/>
              <a:t>навыки личной гигиены.</a:t>
            </a:r>
          </a:p>
          <a:p>
            <a:r>
              <a:rPr lang="ru-RU" dirty="0" smtClean="0"/>
              <a:t>Дать </a:t>
            </a:r>
            <a:r>
              <a:rPr lang="ru-RU" dirty="0"/>
              <a:t>детям понятие о том, что здоровое питание помогает оставаться здоровым надолго.</a:t>
            </a:r>
          </a:p>
          <a:p>
            <a:r>
              <a:rPr lang="ru-RU" dirty="0" smtClean="0"/>
              <a:t>Сформировать </a:t>
            </a:r>
            <a:r>
              <a:rPr lang="ru-RU" dirty="0"/>
              <a:t>знания о том, какие продукты являются «правильными» и полезными для здоровья, а какие продукты нужно относить к категории «вредных».</a:t>
            </a:r>
          </a:p>
          <a:p>
            <a:r>
              <a:rPr lang="ru-RU" dirty="0" smtClean="0"/>
              <a:t>Сформировать </a:t>
            </a:r>
            <a:r>
              <a:rPr lang="ru-RU" dirty="0"/>
              <a:t>умение взаимодействовать друг с другом, развивать навыки партнерской деятельности.</a:t>
            </a:r>
          </a:p>
          <a:p>
            <a:r>
              <a:rPr lang="ru-RU" dirty="0" smtClean="0"/>
              <a:t>Развивать </a:t>
            </a:r>
            <a:r>
              <a:rPr lang="ru-RU" dirty="0"/>
              <a:t>у детей познавательную активность и творческие способности.</a:t>
            </a:r>
          </a:p>
          <a:p>
            <a:r>
              <a:rPr lang="ru-RU" dirty="0" smtClean="0"/>
              <a:t>Познакомить </a:t>
            </a:r>
            <a:r>
              <a:rPr lang="ru-RU" dirty="0"/>
              <a:t>родителей воспитанников с полным комплексом мероприятий, проводимых в детском саду по организации питания.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Методы реализации проекта: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0998" y="1196752"/>
            <a:ext cx="8229600" cy="4525963"/>
          </a:xfrm>
        </p:spPr>
        <p:txBody>
          <a:bodyPr/>
          <a:lstStyle/>
          <a:p>
            <a:r>
              <a:rPr lang="ru-RU" dirty="0"/>
              <a:t>Наблюдение</a:t>
            </a:r>
          </a:p>
          <a:p>
            <a:r>
              <a:rPr lang="ru-RU" dirty="0" smtClean="0"/>
              <a:t>Беседы</a:t>
            </a:r>
            <a:endParaRPr lang="ru-RU" dirty="0"/>
          </a:p>
          <a:p>
            <a:r>
              <a:rPr lang="ru-RU" dirty="0"/>
              <a:t>Чтение художественной литературы</a:t>
            </a:r>
          </a:p>
          <a:p>
            <a:r>
              <a:rPr lang="ru-RU" dirty="0"/>
              <a:t>Игровые методы</a:t>
            </a:r>
          </a:p>
          <a:p>
            <a:r>
              <a:rPr lang="ru-RU" dirty="0"/>
              <a:t>Творческая деятельность детей</a:t>
            </a:r>
          </a:p>
          <a:p>
            <a:r>
              <a:rPr lang="ru-RU" dirty="0"/>
              <a:t>Рассматривание картинок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Планируемые результаты: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764704"/>
            <a:ext cx="8229600" cy="4525963"/>
          </a:xfrm>
        </p:spPr>
        <p:txBody>
          <a:bodyPr/>
          <a:lstStyle/>
          <a:p>
            <a:r>
              <a:rPr lang="ru-RU" dirty="0"/>
              <a:t>Дети осознают и понимают понятие "правильное питание", получают первичные знания о здоровом питании. Повысить заинтересованность родителей к взаимоотношению с детским садом. Пополнить знание родителей о правильном питании и обратить внимание на организацию правильного питания в детском саду.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Ход проекта</a:t>
            </a:r>
            <a:br>
              <a:rPr lang="ru-RU" dirty="0" smtClean="0"/>
            </a:br>
            <a:r>
              <a:rPr lang="ru-RU" b="1" i="1" dirty="0" smtClean="0"/>
              <a:t>I этап – предварительный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Выявление знаний детей о здоровом питании.</a:t>
            </a:r>
          </a:p>
          <a:p>
            <a:r>
              <a:rPr lang="ru-RU" dirty="0" smtClean="0"/>
              <a:t>Создание </a:t>
            </a:r>
            <a:r>
              <a:rPr lang="ru-RU" dirty="0"/>
              <a:t>предметно-развивающей среды для реализации проекта</a:t>
            </a:r>
          </a:p>
          <a:p>
            <a:r>
              <a:rPr lang="ru-RU" dirty="0" smtClean="0"/>
              <a:t>Подбор </a:t>
            </a:r>
            <a:r>
              <a:rPr lang="ru-RU" dirty="0"/>
              <a:t>художественной литературы, наглядного материала, пособий</a:t>
            </a:r>
          </a:p>
          <a:p>
            <a:r>
              <a:rPr lang="ru-RU" dirty="0" smtClean="0"/>
              <a:t>Подбор </a:t>
            </a:r>
            <a:r>
              <a:rPr lang="ru-RU" dirty="0"/>
              <a:t>игр</a:t>
            </a:r>
          </a:p>
          <a:p>
            <a:r>
              <a:rPr lang="ru-RU" dirty="0" smtClean="0"/>
              <a:t>Обсуждение </a:t>
            </a:r>
            <a:r>
              <a:rPr lang="ru-RU" dirty="0"/>
              <a:t>с родителями воспитанников плана реализации проекта, обсуждение создания фотовыставки.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/>
              <a:t>II этап – основной: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i="1" dirty="0"/>
              <a:t>Организация питания:</a:t>
            </a:r>
            <a:endParaRPr lang="ru-RU" dirty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"Правильно моем ручки"</a:t>
            </a:r>
          </a:p>
          <a:p>
            <a:r>
              <a:rPr lang="ru-RU" dirty="0"/>
              <a:t>"Аккуратно кушаем"</a:t>
            </a:r>
          </a:p>
          <a:p>
            <a:r>
              <a:rPr lang="ru-RU" dirty="0"/>
              <a:t>"Учимся держать правильно ложку"</a:t>
            </a:r>
          </a:p>
          <a:p>
            <a:r>
              <a:rPr lang="ru-RU" dirty="0"/>
              <a:t>"Помогаем накрывать на стол"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665</Words>
  <Application>Microsoft Office PowerPoint</Application>
  <PresentationFormat>Экран (4:3)</PresentationFormat>
  <Paragraphs>95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«Правильное питание -  залог здоровья!».  тип проекта:  информационно-творческий </vt:lpstr>
      <vt:lpstr>Презентация PowerPoint</vt:lpstr>
      <vt:lpstr>Актуальность проекта:  </vt:lpstr>
      <vt:lpstr>Цели проекта:  </vt:lpstr>
      <vt:lpstr>Задачи проекта:  </vt:lpstr>
      <vt:lpstr>Методы реализации проекта: </vt:lpstr>
      <vt:lpstr>Планируемые результаты:  </vt:lpstr>
      <vt:lpstr>Ход проекта I этап – предварительный</vt:lpstr>
      <vt:lpstr>II этап – основной: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ИКТ и художественного слова: </vt:lpstr>
      <vt:lpstr>Презентация PowerPoint</vt:lpstr>
      <vt:lpstr>Образовательные ситуации:  </vt:lpstr>
      <vt:lpstr>Презентация PowerPoint</vt:lpstr>
      <vt:lpstr>Презентация PowerPoint</vt:lpstr>
      <vt:lpstr>Творческая деятельность: </vt:lpstr>
      <vt:lpstr>Презентация PowerPoint</vt:lpstr>
      <vt:lpstr>Презентация PowerPoint</vt:lpstr>
      <vt:lpstr>Презентация PowerPoint</vt:lpstr>
      <vt:lpstr>Презентация PowerPoint</vt:lpstr>
      <vt:lpstr>III этап – заключительный: </vt:lpstr>
      <vt:lpstr>Оценка результатов и отчетность.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Еремины</dc:creator>
  <cp:lastModifiedBy>Sadik-17-5</cp:lastModifiedBy>
  <cp:revision>13</cp:revision>
  <dcterms:created xsi:type="dcterms:W3CDTF">2018-03-17T17:52:22Z</dcterms:created>
  <dcterms:modified xsi:type="dcterms:W3CDTF">2018-04-20T12:03:34Z</dcterms:modified>
</cp:coreProperties>
</file>