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457201"/>
            <a:ext cx="8389034" cy="1676399"/>
          </a:xfrm>
        </p:spPr>
        <p:txBody>
          <a:bodyPr/>
          <a:lstStyle/>
          <a:p>
            <a:pPr algn="ctr"/>
            <a:r>
              <a:rPr lang="ru-RU" dirty="0" smtClean="0"/>
              <a:t>Путешествие по сказкам Э.Н.Успенского</a:t>
            </a:r>
            <a:endParaRPr lang="ru-RU" dirty="0"/>
          </a:p>
        </p:txBody>
      </p:sp>
      <p:pic>
        <p:nvPicPr>
          <p:cNvPr id="5" name="Рисунок 4" descr="2021-04-01-20-03-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667000"/>
            <a:ext cx="2439924" cy="3919557"/>
          </a:xfrm>
          <a:prstGeom prst="rect">
            <a:avLst/>
          </a:prstGeom>
        </p:spPr>
      </p:pic>
      <p:pic>
        <p:nvPicPr>
          <p:cNvPr id="6" name="Рисунок 5" descr="2021-04-01-20-04-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2667000"/>
            <a:ext cx="2465959" cy="3828138"/>
          </a:xfrm>
          <a:prstGeom prst="rect">
            <a:avLst/>
          </a:prstGeom>
        </p:spPr>
      </p:pic>
      <p:pic>
        <p:nvPicPr>
          <p:cNvPr id="7" name="Рисунок 6" descr="2021-04-01-20-02-5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2209800"/>
            <a:ext cx="3352800" cy="4377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000" dirty="0" smtClean="0"/>
              <a:t>Спасибо за внимание!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Э.Н. Успенский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Советский и российский писатель, сценарист, автор детских книг. Среди его популярных персонажей – Крокодил Гена и </a:t>
            </a:r>
            <a:r>
              <a:rPr lang="ru-RU" dirty="0" err="1" smtClean="0"/>
              <a:t>Чебурашка</a:t>
            </a:r>
            <a:r>
              <a:rPr lang="ru-RU" dirty="0" smtClean="0"/>
              <a:t>, кот </a:t>
            </a:r>
            <a:r>
              <a:rPr lang="ru-RU" dirty="0" err="1" smtClean="0"/>
              <a:t>Матроскин</a:t>
            </a:r>
            <a:r>
              <a:rPr lang="ru-RU" dirty="0" smtClean="0"/>
              <a:t>, Дядя Федор, почтальон Печкин  другие. Эдуард Успенский является создателем передачи « Спокойной ночи, малыши!»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Знакомство с </a:t>
            </a:r>
            <a:r>
              <a:rPr lang="ru-RU" dirty="0" smtClean="0"/>
              <a:t>писателем</a:t>
            </a:r>
            <a:endParaRPr lang="ru-RU" dirty="0"/>
          </a:p>
        </p:txBody>
      </p:sp>
      <p:pic>
        <p:nvPicPr>
          <p:cNvPr id="4" name="Содержимое 3" descr="IMG-20210330-WA0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731963"/>
            <a:ext cx="3352800" cy="4470399"/>
          </a:xfrm>
        </p:spPr>
      </p:pic>
      <p:pic>
        <p:nvPicPr>
          <p:cNvPr id="6" name="Рисунок 5" descr="IMG-20210330-WA00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600200"/>
            <a:ext cx="3638550" cy="485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Знакомство с </a:t>
            </a:r>
            <a:r>
              <a:rPr lang="ru-RU" dirty="0" smtClean="0"/>
              <a:t>книгами писателя Э.Успенского</a:t>
            </a:r>
            <a:endParaRPr lang="ru-RU" dirty="0"/>
          </a:p>
        </p:txBody>
      </p:sp>
      <p:pic>
        <p:nvPicPr>
          <p:cNvPr id="4" name="Содержимое 3" descr="IMG-20210330-WA00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955800"/>
            <a:ext cx="3276600" cy="4368800"/>
          </a:xfrm>
        </p:spPr>
      </p:pic>
      <p:pic>
        <p:nvPicPr>
          <p:cNvPr id="5" name="Рисунок 4" descr="IMG-20210330-WA00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905000"/>
            <a:ext cx="33147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600" dirty="0" smtClean="0"/>
              <a:t>Чтение и </a:t>
            </a:r>
            <a:r>
              <a:rPr lang="ru-RU" sz="3600" dirty="0" smtClean="0"/>
              <a:t>рисование </a:t>
            </a:r>
            <a:r>
              <a:rPr lang="ru-RU" sz="3600" dirty="0" smtClean="0"/>
              <a:t>по произведению «Дядя Федор, пес и кот»</a:t>
            </a:r>
            <a:endParaRPr lang="ru-RU" sz="3600" dirty="0"/>
          </a:p>
        </p:txBody>
      </p:sp>
      <p:pic>
        <p:nvPicPr>
          <p:cNvPr id="4" name="Содержимое 3" descr="IMG_20210401_0934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49528" y="1447800"/>
            <a:ext cx="3394472" cy="4525962"/>
          </a:xfrm>
        </p:spPr>
      </p:pic>
      <p:pic>
        <p:nvPicPr>
          <p:cNvPr id="6" name="Рисунок 5" descr="IMG_20210401_093549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514600"/>
            <a:ext cx="53848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Просмотр мультфильма «</a:t>
            </a:r>
            <a:r>
              <a:rPr lang="ru-RU" dirty="0" err="1" smtClean="0"/>
              <a:t>Чебурашка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 descr="IMG-20210401-WA0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4800" y="685800"/>
            <a:ext cx="4461272" cy="59483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4038600" cy="228600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Работа с раскрасками по произведениям Э.Успенского</a:t>
            </a:r>
            <a:endParaRPr lang="ru-RU" sz="3600" dirty="0"/>
          </a:p>
        </p:txBody>
      </p:sp>
      <p:pic>
        <p:nvPicPr>
          <p:cNvPr id="4" name="Содержимое 3" descr="IMG_20210401_0940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24400" y="228600"/>
            <a:ext cx="4419600" cy="3314700"/>
          </a:xfrm>
        </p:spPr>
      </p:pic>
      <p:pic>
        <p:nvPicPr>
          <p:cNvPr id="5" name="Рисунок 4" descr="IMG_20210401_0940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95600"/>
            <a:ext cx="47752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4495800" cy="348026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Разучивание ролей, репетиции и подготовка к </a:t>
            </a:r>
            <a:r>
              <a:rPr lang="ru-RU" dirty="0" smtClean="0"/>
              <a:t>спектаклю</a:t>
            </a:r>
            <a:endParaRPr lang="ru-RU" dirty="0"/>
          </a:p>
        </p:txBody>
      </p:sp>
      <p:pic>
        <p:nvPicPr>
          <p:cNvPr id="4" name="Содержимое 3" descr="IMG-20210329-WA00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0" y="1447800"/>
            <a:ext cx="3779387" cy="50333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3962400" cy="188006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Запись </a:t>
            </a:r>
            <a:r>
              <a:rPr lang="ru-RU" dirty="0" smtClean="0"/>
              <a:t>видеоролика</a:t>
            </a:r>
            <a:endParaRPr lang="ru-RU" dirty="0"/>
          </a:p>
        </p:txBody>
      </p:sp>
      <p:pic>
        <p:nvPicPr>
          <p:cNvPr id="1026" name="Picture 2" descr="C:\Users\Asus\Desktop\Комарова Успенский\IMG_20210401_2104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615097"/>
            <a:ext cx="4191000" cy="2957153"/>
          </a:xfrm>
          <a:prstGeom prst="rect">
            <a:avLst/>
          </a:prstGeom>
          <a:noFill/>
        </p:spPr>
      </p:pic>
      <p:pic>
        <p:nvPicPr>
          <p:cNvPr id="1027" name="Picture 3" descr="C:\Users\Asus\Desktop\Комарова Успенский\IMG_20210401_2103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81000"/>
            <a:ext cx="4572000" cy="3214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171</TotalTime>
  <Words>95</Words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Литейная</vt:lpstr>
      <vt:lpstr>Путешествие по сказкам Э.Н.Успенского</vt:lpstr>
      <vt:lpstr>Э.Н. Успенский</vt:lpstr>
      <vt:lpstr>Знакомство с писателем</vt:lpstr>
      <vt:lpstr>Знакомство с книгами писателя Э.Успенского</vt:lpstr>
      <vt:lpstr>Чтение и рисование по произведению «Дядя Федор, пес и кот»</vt:lpstr>
      <vt:lpstr>Просмотр мультфильма «Чебурашка»</vt:lpstr>
      <vt:lpstr>Работа с раскрасками по произведениям Э.Успенского</vt:lpstr>
      <vt:lpstr>Разучивание ролей, репетиции и подготовка к спектаклю</vt:lpstr>
      <vt:lpstr>Запись видеоролика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сказкам Э.Н.Успенского</dc:title>
  <dc:creator>Asus</dc:creator>
  <cp:lastModifiedBy>Asus</cp:lastModifiedBy>
  <cp:revision>11</cp:revision>
  <dcterms:created xsi:type="dcterms:W3CDTF">2021-04-01T14:53:57Z</dcterms:created>
  <dcterms:modified xsi:type="dcterms:W3CDTF">2021-04-02T05:06:19Z</dcterms:modified>
</cp:coreProperties>
</file>