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B689-4B42-4409-B049-B3ECE035FB21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969E-EF70-46A6-8541-AC91E11E5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B689-4B42-4409-B049-B3ECE035FB21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969E-EF70-46A6-8541-AC91E11E5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B689-4B42-4409-B049-B3ECE035FB21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969E-EF70-46A6-8541-AC91E11E5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B689-4B42-4409-B049-B3ECE035FB21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969E-EF70-46A6-8541-AC91E11E5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B689-4B42-4409-B049-B3ECE035FB21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969E-EF70-46A6-8541-AC91E11E5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B689-4B42-4409-B049-B3ECE035FB21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969E-EF70-46A6-8541-AC91E11E5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B689-4B42-4409-B049-B3ECE035FB21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969E-EF70-46A6-8541-AC91E11E5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B689-4B42-4409-B049-B3ECE035FB21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969E-EF70-46A6-8541-AC91E11E5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B689-4B42-4409-B049-B3ECE035FB21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969E-EF70-46A6-8541-AC91E11E5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B689-4B42-4409-B049-B3ECE035FB21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9C969E-EF70-46A6-8541-AC91E11E5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B689-4B42-4409-B049-B3ECE035FB21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969E-EF70-46A6-8541-AC91E11E5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1C7B689-4B42-4409-B049-B3ECE035FB21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9C969E-EF70-46A6-8541-AC91E11E5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76672"/>
            <a:ext cx="878497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Правильное питание-</a:t>
            </a:r>
          </a:p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з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алог здоровья!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4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472" y="188640"/>
            <a:ext cx="889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Ребята, овощи и фрукты -это кладовая здоровья!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2966"/>
            <a:ext cx="25368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908" y="2201728"/>
            <a:ext cx="762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24721"/>
            <a:ext cx="34194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796" y="1304568"/>
            <a:ext cx="567926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s://img2.freepng.ru/20171215/47b/cherries-png-image-5a34a57470c8c8.3959645815133996684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71" b="98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4358" y="2725669"/>
            <a:ext cx="3135100" cy="243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66" b="100000" l="3333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60" y="2725669"/>
            <a:ext cx="195211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57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686" y="332656"/>
            <a:ext cx="5974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Пирамида питания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932" y="1266240"/>
            <a:ext cx="4702219" cy="52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65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9036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Золотые правила здорового питания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4275" y="1196752"/>
            <a:ext cx="91440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Главное – не переедайте.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Ешьте в одно и то же время простую, свежеприготовленную пищу, которая легко усваивается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Тщательно пережевывайте пищу, не спешите глотать.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Мойте фрукты и овощи перед едой.</a:t>
            </a:r>
          </a:p>
        </p:txBody>
      </p:sp>
    </p:spTree>
    <p:extLst>
      <p:ext uri="{BB962C8B-B14F-4D97-AF65-F5344CB8AC3E}">
        <p14:creationId xmlns:p14="http://schemas.microsoft.com/office/powerpoint/2010/main" xmlns="" val="736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2725" y="404664"/>
            <a:ext cx="93245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Каждый человек должен заботиться о своем здоровье. Ведь никто не позаботится о тебе лучше, чем ты сам.</a:t>
            </a:r>
            <a:endParaRPr lang="ru-RU" alt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9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74" y="39967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Я хочу быть здоровым!</a:t>
            </a:r>
          </a:p>
          <a:p>
            <a:pPr algn="ctr"/>
            <a:r>
              <a:rPr lang="ru-RU" alt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Я могу быть здоровым!</a:t>
            </a:r>
          </a:p>
          <a:p>
            <a:pPr algn="ctr"/>
            <a:r>
              <a:rPr lang="ru-RU" alt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Я буду здоровым!</a:t>
            </a:r>
            <a:endParaRPr lang="ru-RU" alt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7986" y="3890665"/>
            <a:ext cx="7108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2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58" y="225514"/>
            <a:ext cx="90855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Соблюдение здорового образа жизни- это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311" y="1124744"/>
            <a:ext cx="8802025" cy="54107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81000" indent="-381000">
              <a:lnSpc>
                <a:spcPct val="90000"/>
              </a:lnSpc>
            </a:pPr>
            <a:r>
              <a:rPr lang="ru-RU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1)соблюдение режима дня; </a:t>
            </a:r>
          </a:p>
          <a:p>
            <a:pPr marL="381000" indent="-381000">
              <a:lnSpc>
                <a:spcPct val="90000"/>
              </a:lnSpc>
            </a:pPr>
            <a:r>
              <a:rPr lang="ru-RU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2)соблюдение режима питания, правильное питание;</a:t>
            </a:r>
          </a:p>
          <a:p>
            <a:pPr marL="381000" indent="-381000">
              <a:lnSpc>
                <a:spcPct val="90000"/>
              </a:lnSpc>
            </a:pPr>
            <a:r>
              <a:rPr lang="ru-RU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3)закаливание;</a:t>
            </a:r>
          </a:p>
          <a:p>
            <a:pPr marL="381000" indent="-381000">
              <a:lnSpc>
                <a:spcPct val="90000"/>
              </a:lnSpc>
            </a:pPr>
            <a:r>
              <a:rPr lang="ru-RU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4) Занятие спортом</a:t>
            </a:r>
          </a:p>
          <a:p>
            <a:pPr marL="381000" indent="-381000">
              <a:lnSpc>
                <a:spcPct val="90000"/>
              </a:lnSpc>
            </a:pPr>
            <a:r>
              <a:rPr lang="ru-RU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5)соблюдение правила гигиены</a:t>
            </a:r>
          </a:p>
          <a:p>
            <a:pPr marL="381000" indent="-381000">
              <a:lnSpc>
                <a:spcPct val="90000"/>
              </a:lnSpc>
            </a:pPr>
            <a:r>
              <a:rPr lang="ru-RU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6)</a:t>
            </a:r>
            <a:r>
              <a:rPr lang="en-US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	</a:t>
            </a:r>
            <a:r>
              <a:rPr lang="ru-RU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«Ради крепкого здоровья – мойте руки чаще»;</a:t>
            </a:r>
          </a:p>
          <a:p>
            <a:pPr marL="381000" indent="-381000">
              <a:lnSpc>
                <a:spcPct val="90000"/>
              </a:lnSpc>
            </a:pPr>
            <a:r>
              <a:rPr lang="ru-RU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7) Соблюдайте правила поведения за столом</a:t>
            </a:r>
          </a:p>
          <a:p>
            <a:pPr marL="381000" indent="-381000">
              <a:lnSpc>
                <a:spcPct val="90000"/>
              </a:lnSpc>
            </a:pPr>
            <a:r>
              <a:rPr lang="en-US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	</a:t>
            </a:r>
            <a:r>
              <a:rPr lang="ru-RU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«Когда я ем, я глух и нем!»;</a:t>
            </a:r>
          </a:p>
          <a:p>
            <a:pPr marL="381000" indent="-381000">
              <a:lnSpc>
                <a:spcPct val="90000"/>
              </a:lnSpc>
            </a:pPr>
            <a:r>
              <a:rPr lang="ru-RU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8) доброе отношение к людям, к окружающей нас природе, животным;</a:t>
            </a:r>
          </a:p>
        </p:txBody>
      </p:sp>
    </p:spTree>
    <p:extLst>
      <p:ext uri="{BB962C8B-B14F-4D97-AF65-F5344CB8AC3E}">
        <p14:creationId xmlns:p14="http://schemas.microsoft.com/office/powerpoint/2010/main" xmlns="" val="28275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619268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Рано утром просыпайся,</a:t>
            </a:r>
          </a:p>
          <a:p>
            <a:r>
              <a:rPr lang="ru-RU" alt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Себе, людям улыбайся,</a:t>
            </a:r>
          </a:p>
          <a:p>
            <a:r>
              <a:rPr lang="ru-RU" alt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Ты зарядкой занимайся,</a:t>
            </a:r>
          </a:p>
          <a:p>
            <a:r>
              <a:rPr lang="ru-RU" alt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Обливайся, вытирайся,</a:t>
            </a:r>
          </a:p>
          <a:p>
            <a:r>
              <a:rPr lang="ru-RU" alt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Всегда правильно питайся,</a:t>
            </a:r>
          </a:p>
          <a:p>
            <a:r>
              <a:rPr lang="ru-RU" alt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В садик смело </a:t>
            </a:r>
          </a:p>
          <a:p>
            <a:r>
              <a:rPr lang="ru-RU" alt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отправляйся.</a:t>
            </a:r>
            <a:endParaRPr lang="ru-RU" alt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3184" y="3760878"/>
            <a:ext cx="4386064" cy="2741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64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2307"/>
            <a:ext cx="914400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«Дерево держится своими корнями, а человек пищей»</a:t>
            </a:r>
            <a:endParaRPr lang="ru-RU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820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Выберите продукты, которые полезны для вас и разделите на две группы: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517232"/>
            <a:ext cx="320132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516993"/>
            <a:ext cx="291458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Вредные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935" y="2276872"/>
            <a:ext cx="84249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«Сникерс», молоко, морковка, капуста, суп, торт, пепси, конфеты, жвачка, гамбургер, яблоки, картошка фри, бананы, пончики </a:t>
            </a:r>
            <a:endParaRPr lang="ru-RU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4779" y="5297620"/>
            <a:ext cx="9525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6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253"/>
            <a:ext cx="2880320" cy="11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0020" y="1268760"/>
            <a:ext cx="29518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spc="50" dirty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М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олоко </a:t>
            </a:r>
          </a:p>
          <a:p>
            <a:r>
              <a:rPr lang="ru-RU" sz="4000" b="1" i="1" spc="50" dirty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М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орковка</a:t>
            </a:r>
          </a:p>
          <a:p>
            <a:r>
              <a:rPr lang="ru-RU" sz="4000" b="1" i="1" spc="50" dirty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К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апуста</a:t>
            </a:r>
          </a:p>
          <a:p>
            <a:r>
              <a:rPr lang="ru-RU" sz="40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Суп</a:t>
            </a:r>
          </a:p>
          <a:p>
            <a:r>
              <a:rPr lang="ru-RU" sz="40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Яблоки</a:t>
            </a:r>
          </a:p>
          <a:p>
            <a:r>
              <a:rPr lang="ru-RU" sz="40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Бананы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101" y="212380"/>
            <a:ext cx="3096344" cy="13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1268760"/>
            <a:ext cx="2517228" cy="5047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«Сникерс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»</a:t>
            </a: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Гамбургер</a:t>
            </a: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Пепси</a:t>
            </a: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Картошка фри</a:t>
            </a: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Жвачка </a:t>
            </a: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Конфеты</a:t>
            </a: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Торт</a:t>
            </a: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rgbClr val="F96A1B">
                        <a:satMod val="155000"/>
                      </a:srgbClr>
                    </a:gs>
                    <a:gs pos="100000">
                      <a:srgbClr val="F96A1B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Пончики</a:t>
            </a:r>
          </a:p>
          <a:p>
            <a:endParaRPr lang="ru-RU" sz="4000" b="1" i="1" spc="50" dirty="0" smtClean="0">
              <a:ln w="11430"/>
              <a:gradFill>
                <a:gsLst>
                  <a:gs pos="25000">
                    <a:srgbClr val="F96A1B">
                      <a:satMod val="155000"/>
                    </a:srgbClr>
                  </a:gs>
                  <a:gs pos="100000">
                    <a:srgbClr val="F96A1B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  <a:p>
            <a:endParaRPr lang="ru-RU" sz="4000" b="1" i="1" spc="50" dirty="0" smtClean="0">
              <a:ln w="11430"/>
              <a:gradFill>
                <a:gsLst>
                  <a:gs pos="25000">
                    <a:srgbClr val="F96A1B">
                      <a:satMod val="155000"/>
                    </a:srgbClr>
                  </a:gs>
                  <a:gs pos="100000">
                    <a:srgbClr val="F96A1B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50787"/>
            <a:ext cx="261620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4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раз в день необходимо питаться?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95" y="1628800"/>
            <a:ext cx="4392488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-Завтрак 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-Второй завтрак</a:t>
            </a:r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-Обед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-Полдник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-Ужин 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204864"/>
            <a:ext cx="2565053" cy="271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4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404664"/>
            <a:ext cx="81369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Прежде чем за стол мне сесть, я подумаю что съесть!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967335"/>
            <a:ext cx="8928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Ребята, что же кушают на завтрак?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8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246"/>
            <a:ext cx="3644605" cy="322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88" r="5517"/>
          <a:stretch/>
        </p:blipFill>
        <p:spPr bwMode="auto">
          <a:xfrm>
            <a:off x="3491880" y="3140968"/>
            <a:ext cx="5652120" cy="371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347" y="22100"/>
            <a:ext cx="5471653" cy="318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0107" y="2217638"/>
            <a:ext cx="1914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2235296"/>
            <a:ext cx="2218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Творог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890665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Яичница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0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970" y="260648"/>
            <a:ext cx="89644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 условия правильного питания: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56880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138" y="4365104"/>
            <a:ext cx="61277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91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</TotalTime>
  <Words>264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Дашенька</dc:creator>
  <cp:lastModifiedBy>Тетерины</cp:lastModifiedBy>
  <cp:revision>12</cp:revision>
  <dcterms:created xsi:type="dcterms:W3CDTF">2019-11-10T18:30:12Z</dcterms:created>
  <dcterms:modified xsi:type="dcterms:W3CDTF">2021-04-07T19:58:46Z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2544804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