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79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1C7B689-4B42-4409-B049-B3ECE035FB2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F9C969E-EF70-46A6-8541-AC91E11E5D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476672"/>
            <a:ext cx="8784976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Правильное питание-</a:t>
            </a:r>
          </a:p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з</a:t>
            </a:r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алог здоровья!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043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472" y="188640"/>
            <a:ext cx="88924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Ребята, овощи и фрукты -это кладовая здоровья!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42966"/>
            <a:ext cx="25368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1908" y="2201728"/>
            <a:ext cx="76200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024721"/>
            <a:ext cx="34194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7796" y="1304568"/>
            <a:ext cx="5679261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https://img2.freepng.ru/20171215/47b/cherries-png-image-5a34a57470c8c8.3959645815133996684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571" b="9842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4358" y="2725669"/>
            <a:ext cx="3135100" cy="243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266" b="100000" l="3333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60" y="2725669"/>
            <a:ext cx="1952111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3574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4686" y="332656"/>
            <a:ext cx="5974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Пирамида питания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0932" y="1266240"/>
            <a:ext cx="4702219" cy="52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765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9036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Золотые правила здорового питания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4275" y="1196752"/>
            <a:ext cx="914400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Главное – не переедайте.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Ешьте в одно и то же время простую, свежеприготовленную пищу, которая легко усваивается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Тщательно пережевывайте пищу, не спешите глотать.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Мойте фрукты и овощи перед едой.</a:t>
            </a:r>
          </a:p>
        </p:txBody>
      </p:sp>
    </p:spTree>
    <p:extLst>
      <p:ext uri="{BB962C8B-B14F-4D97-AF65-F5344CB8AC3E}">
        <p14:creationId xmlns:p14="http://schemas.microsoft.com/office/powerpoint/2010/main" xmlns="" val="736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2725" y="404664"/>
            <a:ext cx="9324528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Каждый человек должен заботиться о своем здоровье. Ведь никто не позаботится о тебе лучше, чем ты сам.</a:t>
            </a:r>
            <a:endParaRPr lang="ru-RU" alt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92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74" y="39967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Я хочу быть здоровым!</a:t>
            </a:r>
          </a:p>
          <a:p>
            <a:pPr algn="ctr"/>
            <a:r>
              <a:rPr lang="ru-RU" alt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Я могу быть здоровым!</a:t>
            </a:r>
          </a:p>
          <a:p>
            <a:pPr algn="ctr"/>
            <a:r>
              <a:rPr lang="ru-RU" alt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Я буду здоровым!</a:t>
            </a:r>
            <a:endParaRPr lang="ru-RU" alt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7986" y="3890665"/>
            <a:ext cx="71080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21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58" y="225514"/>
            <a:ext cx="90855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Соблюдение здорового образа жизни- это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5311" y="1124744"/>
            <a:ext cx="8802025" cy="541071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1)соблюдение режима дня; 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2)соблюдение режима питания, правильное питание;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3)закаливание;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4) Занятие спортом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5)соблюдение правила гигиены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6)</a:t>
            </a:r>
            <a:r>
              <a:rPr lang="en-US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	</a:t>
            </a: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«Ради крепкого здоровья – мойте руки чаще»;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7) Соблюдайте правила поведения за столом</a:t>
            </a:r>
          </a:p>
          <a:p>
            <a:pPr marL="381000" indent="-381000">
              <a:lnSpc>
                <a:spcPct val="90000"/>
              </a:lnSpc>
            </a:pPr>
            <a:r>
              <a:rPr lang="en-US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	</a:t>
            </a: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«Когда я ем, я глух и нем!»;</a:t>
            </a:r>
          </a:p>
          <a:p>
            <a:pPr marL="381000" indent="-381000">
              <a:lnSpc>
                <a:spcPct val="90000"/>
              </a:lnSpc>
            </a:pPr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8) доброе отношение к людям, к окружающей нас природе, животным;</a:t>
            </a:r>
          </a:p>
        </p:txBody>
      </p:sp>
    </p:spTree>
    <p:extLst>
      <p:ext uri="{BB962C8B-B14F-4D97-AF65-F5344CB8AC3E}">
        <p14:creationId xmlns:p14="http://schemas.microsoft.com/office/powerpoint/2010/main" xmlns="" val="282752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6192688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Рано утром просыпайся,</a:t>
            </a:r>
          </a:p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Себе, людям улыбайся,</a:t>
            </a:r>
          </a:p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Ты зарядкой занимайся,</a:t>
            </a:r>
          </a:p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Обливайся, вытирайся,</a:t>
            </a:r>
          </a:p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Всегда правильно питайся,</a:t>
            </a:r>
          </a:p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В садик смело </a:t>
            </a:r>
          </a:p>
          <a:p>
            <a:r>
              <a:rPr lang="ru-RU" alt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отправляйся.</a:t>
            </a:r>
            <a:endParaRPr lang="ru-RU" alt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3184" y="3760878"/>
            <a:ext cx="4386064" cy="27412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64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62307"/>
            <a:ext cx="9144000" cy="4924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2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</a:rPr>
              <a:t>«Дерево держится своими корнями, а человек пищей»</a:t>
            </a:r>
            <a:endParaRPr lang="ru-RU" sz="2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8204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Выберите продукты, которые полезны для вас и разделите на две группы: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5517232"/>
            <a:ext cx="3201326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Полезные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5516993"/>
            <a:ext cx="291458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Вредные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935" y="2276872"/>
            <a:ext cx="842493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«Сникерс», молоко, морковка, капуста, суп, торт, пепси, конфеты, жвачка, гамбургер, яблоки, картошка фри, бананы, пончики </a:t>
            </a:r>
            <a:endParaRPr lang="ru-RU" sz="40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4779" y="5297620"/>
            <a:ext cx="9525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767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6253"/>
            <a:ext cx="2880320" cy="118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0020" y="1268760"/>
            <a:ext cx="29518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spc="50" dirty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М</a:t>
            </a:r>
            <a:r>
              <a:rPr lang="ru-RU" sz="40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олоко </a:t>
            </a:r>
          </a:p>
          <a:p>
            <a:r>
              <a:rPr lang="ru-RU" sz="4000" b="1" i="1" spc="50" dirty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М</a:t>
            </a:r>
            <a:r>
              <a:rPr lang="ru-RU" sz="40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орковка</a:t>
            </a:r>
          </a:p>
          <a:p>
            <a:r>
              <a:rPr lang="ru-RU" sz="4000" b="1" i="1" spc="50" dirty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К</a:t>
            </a:r>
            <a:r>
              <a:rPr lang="ru-RU" sz="40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апуста</a:t>
            </a:r>
          </a:p>
          <a:p>
            <a:r>
              <a:rPr lang="ru-RU" sz="40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Суп</a:t>
            </a:r>
          </a:p>
          <a:p>
            <a:r>
              <a:rPr lang="ru-RU" sz="40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Яблоки</a:t>
            </a:r>
          </a:p>
          <a:p>
            <a:r>
              <a:rPr lang="ru-RU" sz="40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Бананы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6101" y="212380"/>
            <a:ext cx="3096344" cy="13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4168" y="1268760"/>
            <a:ext cx="2517228" cy="5047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spc="50" dirty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«Сникерс</a:t>
            </a:r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»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Гамбургер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Пепси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Картошка фри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Жвачка 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Конфеты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Торт</a:t>
            </a:r>
          </a:p>
          <a:p>
            <a:r>
              <a:rPr lang="ru-RU" sz="2800" b="1" i="1" spc="50" dirty="0" smtClean="0">
                <a:ln w="11430"/>
                <a:gradFill>
                  <a:gsLst>
                    <a:gs pos="25000">
                      <a:srgbClr val="F96A1B">
                        <a:satMod val="155000"/>
                      </a:srgbClr>
                    </a:gs>
                    <a:gs pos="100000">
                      <a:srgbClr val="F96A1B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Пончики</a:t>
            </a:r>
          </a:p>
          <a:p>
            <a:endParaRPr lang="ru-RU" sz="4000" b="1" i="1" spc="50" dirty="0" smtClean="0">
              <a:ln w="11430"/>
              <a:gradFill>
                <a:gsLst>
                  <a:gs pos="25000">
                    <a:srgbClr val="F96A1B">
                      <a:satMod val="155000"/>
                    </a:srgbClr>
                  </a:gs>
                  <a:gs pos="100000">
                    <a:srgbClr val="F96A1B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  <a:p>
            <a:endParaRPr lang="ru-RU" sz="4000" b="1" i="1" spc="50" dirty="0" smtClean="0">
              <a:ln w="11430"/>
              <a:gradFill>
                <a:gsLst>
                  <a:gs pos="25000">
                    <a:srgbClr val="F96A1B">
                      <a:satMod val="155000"/>
                    </a:srgbClr>
                  </a:gs>
                  <a:gs pos="100000">
                    <a:srgbClr val="F96A1B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  <a:p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50787"/>
            <a:ext cx="2616200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43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Сколько раз в день необходимо питаться?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995" y="1628800"/>
            <a:ext cx="4392488" cy="43088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-Завтрак </a:t>
            </a:r>
          </a:p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-Второй завтрак</a:t>
            </a:r>
            <a:endParaRPr lang="ru-RU" sz="4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-Обед</a:t>
            </a:r>
          </a:p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-Полдник</a:t>
            </a:r>
          </a:p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-Ужин 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2204864"/>
            <a:ext cx="2565053" cy="271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49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404664"/>
            <a:ext cx="813690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Прежде чем за стол мне сесть, я подумаю что съесть!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967335"/>
            <a:ext cx="89289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Ребята, что же кушают на завтрак?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8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246"/>
            <a:ext cx="3644605" cy="32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88" r="5517"/>
          <a:stretch/>
        </p:blipFill>
        <p:spPr bwMode="auto">
          <a:xfrm>
            <a:off x="3491880" y="3140968"/>
            <a:ext cx="5652120" cy="371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2347" y="22100"/>
            <a:ext cx="5471653" cy="318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30107" y="2217638"/>
            <a:ext cx="1914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аша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04248" y="2235296"/>
            <a:ext cx="22183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Творог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890665"/>
            <a:ext cx="28200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Яичница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0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70" y="260648"/>
            <a:ext cx="896448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Два условия правильного питания: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5688013" cy="225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4138" y="4365104"/>
            <a:ext cx="612775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919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55</TotalTime>
  <Words>264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Углы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Дашенька</dc:creator>
  <cp:lastModifiedBy>Тетерины</cp:lastModifiedBy>
  <cp:revision>12</cp:revision>
  <dcterms:created xsi:type="dcterms:W3CDTF">2019-11-10T18:30:12Z</dcterms:created>
  <dcterms:modified xsi:type="dcterms:W3CDTF">2021-04-07T19:58:46Z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2544804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S8.2.3</vt:lpwstr>
  </property>
</Properties>
</file>